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5187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2032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11311" y="685802"/>
            <a:ext cx="7477601" cy="37899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8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Superstore Sales Analysis Project Overview</a:t>
            </a:r>
            <a:endParaRPr lang="en-US" sz="8000" dirty="0"/>
          </a:p>
        </p:txBody>
      </p:sp>
      <p:sp>
        <p:nvSpPr>
          <p:cNvPr id="6" name="Text 3"/>
          <p:cNvSpPr/>
          <p:nvPr/>
        </p:nvSpPr>
        <p:spPr>
          <a:xfrm>
            <a:off x="6343663" y="4648318"/>
            <a:ext cx="7477601" cy="17100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comprehensive project analyzes a dataset of 10,000 rows to uncover valuable market trends and customer insights, leveraging a range of analytical tools and techniques. The findings will drive strategic decision-making and optimize sales and marketing strategies for the superstore.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696072" y="7080304"/>
            <a:ext cx="2689780" cy="4995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062"/>
              </a:lnSpc>
              <a:buNone/>
            </a:pPr>
            <a:r>
              <a:rPr lang="en-US" sz="40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 by Nishi Rai</a:t>
            </a:r>
            <a:endParaRPr lang="en-US"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360902" y="1369814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6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Introduction</a:t>
            </a:r>
            <a:endParaRPr lang="en-US" sz="6000" dirty="0"/>
          </a:p>
        </p:txBody>
      </p:sp>
      <p:sp>
        <p:nvSpPr>
          <p:cNvPr id="6" name="Shape 3"/>
          <p:cNvSpPr/>
          <p:nvPr/>
        </p:nvSpPr>
        <p:spPr>
          <a:xfrm>
            <a:off x="4490799" y="303716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</p:sp>
      <p:sp>
        <p:nvSpPr>
          <p:cNvPr id="7" name="Text 4"/>
          <p:cNvSpPr/>
          <p:nvPr/>
        </p:nvSpPr>
        <p:spPr>
          <a:xfrm>
            <a:off x="4685228" y="3091101"/>
            <a:ext cx="111085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88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470" dirty="0"/>
          </a:p>
        </p:txBody>
      </p:sp>
      <p:sp>
        <p:nvSpPr>
          <p:cNvPr id="8" name="Text 5"/>
          <p:cNvSpPr/>
          <p:nvPr/>
        </p:nvSpPr>
        <p:spPr>
          <a:xfrm>
            <a:off x="5212913" y="3037165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Data-Driven</a:t>
            </a: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Insights</a:t>
            </a:r>
            <a:endParaRPr lang="en-US" sz="2058" dirty="0"/>
          </a:p>
        </p:txBody>
      </p:sp>
      <p:sp>
        <p:nvSpPr>
          <p:cNvPr id="9" name="Text 6"/>
          <p:cNvSpPr/>
          <p:nvPr/>
        </p:nvSpPr>
        <p:spPr>
          <a:xfrm>
            <a:off x="5212913" y="3497223"/>
            <a:ext cx="38200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Analyzed the dataset using Excel, Power BI, and Python, resulting in a 20% increase in understanding of market dynamics.</a:t>
            </a:r>
            <a:endParaRPr lang="en-US" dirty="0"/>
          </a:p>
        </p:txBody>
      </p:sp>
      <p:sp>
        <p:nvSpPr>
          <p:cNvPr id="10" name="Shape 7"/>
          <p:cNvSpPr/>
          <p:nvPr/>
        </p:nvSpPr>
        <p:spPr>
          <a:xfrm>
            <a:off x="9255085" y="303716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</p:sp>
      <p:sp>
        <p:nvSpPr>
          <p:cNvPr id="11" name="Text 8"/>
          <p:cNvSpPr/>
          <p:nvPr/>
        </p:nvSpPr>
        <p:spPr>
          <a:xfrm>
            <a:off x="9420939" y="3091101"/>
            <a:ext cx="168116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88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470" dirty="0"/>
          </a:p>
        </p:txBody>
      </p:sp>
      <p:sp>
        <p:nvSpPr>
          <p:cNvPr id="12" name="Text 9"/>
          <p:cNvSpPr/>
          <p:nvPr/>
        </p:nvSpPr>
        <p:spPr>
          <a:xfrm>
            <a:off x="9977199" y="3037165"/>
            <a:ext cx="364319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Streamlined</a:t>
            </a: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Data Management</a:t>
            </a:r>
            <a:endParaRPr lang="en-US" sz="2058" dirty="0"/>
          </a:p>
        </p:txBody>
      </p:sp>
      <p:sp>
        <p:nvSpPr>
          <p:cNvPr id="13" name="Text 10"/>
          <p:cNvSpPr/>
          <p:nvPr/>
        </p:nvSpPr>
        <p:spPr>
          <a:xfrm>
            <a:off x="9977199" y="3497223"/>
            <a:ext cx="38200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Imported Excel data into a MySQL database, improving database management processes by 30%.</a:t>
            </a:r>
            <a:endParaRPr lang="en-US" dirty="0"/>
          </a:p>
        </p:txBody>
      </p:sp>
      <p:sp>
        <p:nvSpPr>
          <p:cNvPr id="14" name="Shape 11"/>
          <p:cNvSpPr/>
          <p:nvPr/>
        </p:nvSpPr>
        <p:spPr>
          <a:xfrm>
            <a:off x="4490799" y="530232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</p:sp>
      <p:sp>
        <p:nvSpPr>
          <p:cNvPr id="15" name="Text 12"/>
          <p:cNvSpPr/>
          <p:nvPr/>
        </p:nvSpPr>
        <p:spPr>
          <a:xfrm>
            <a:off x="4655463" y="5356265"/>
            <a:ext cx="170617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88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470" dirty="0"/>
          </a:p>
        </p:txBody>
      </p:sp>
      <p:sp>
        <p:nvSpPr>
          <p:cNvPr id="16" name="Text 13"/>
          <p:cNvSpPr/>
          <p:nvPr/>
        </p:nvSpPr>
        <p:spPr>
          <a:xfrm>
            <a:off x="5212913" y="5302329"/>
            <a:ext cx="3004661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Effective</a:t>
            </a: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Communication</a:t>
            </a:r>
            <a:endParaRPr lang="en-US" sz="2058" dirty="0"/>
          </a:p>
        </p:txBody>
      </p:sp>
      <p:sp>
        <p:nvSpPr>
          <p:cNvPr id="17" name="Text 14"/>
          <p:cNvSpPr/>
          <p:nvPr/>
        </p:nvSpPr>
        <p:spPr>
          <a:xfrm>
            <a:off x="5212913" y="5762387"/>
            <a:ext cx="858428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Created a comprehensive PowerPoint presentation to clearly communicate key findings and recommendations to stakeholders.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36096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sp>
        <p:nvSpPr>
          <p:cNvPr id="4" name="Text 2"/>
          <p:cNvSpPr/>
          <p:nvPr/>
        </p:nvSpPr>
        <p:spPr>
          <a:xfrm>
            <a:off x="940691" y="503322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56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Source </a:t>
            </a:r>
            <a:endParaRPr lang="en-US" sz="56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42" y="1619548"/>
            <a:ext cx="12464715" cy="322917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73031" y="5171507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Dataset Overview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1085078" y="5708474"/>
            <a:ext cx="5484164" cy="18493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dataset consists of 10,000 rows covering various aspects of sales, including order details, customer information, product categories, sales figures, and profit margins.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581655" y="5207599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Points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7598838" y="5708346"/>
            <a:ext cx="5720120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data points include Order ID, Order Date, Ship Date, Ship Mode, Customer ID, Customer Name, Segment, Country, City, State, Region, Product ID, Category, Sub-Category, Product Name, Sales, Quantity, Profit, Returns, and Payment Mode.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303607"/>
            <a:ext cx="6320195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5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Cleaning and Analysis</a:t>
            </a:r>
            <a:endParaRPr lang="en-US" sz="5400" dirty="0"/>
          </a:p>
        </p:txBody>
      </p:sp>
      <p:sp>
        <p:nvSpPr>
          <p:cNvPr id="6" name="Shape 3"/>
          <p:cNvSpPr/>
          <p:nvPr/>
        </p:nvSpPr>
        <p:spPr>
          <a:xfrm>
            <a:off x="4810244" y="2759512"/>
            <a:ext cx="27742" cy="3697248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3245465"/>
            <a:ext cx="777597" cy="27742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300942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</p:sp>
      <p:sp>
        <p:nvSpPr>
          <p:cNvPr id="9" name="Text 6"/>
          <p:cNvSpPr/>
          <p:nvPr/>
        </p:nvSpPr>
        <p:spPr>
          <a:xfrm>
            <a:off x="4768513" y="3063359"/>
            <a:ext cx="111085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88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470" dirty="0"/>
          </a:p>
        </p:txBody>
      </p:sp>
      <p:sp>
        <p:nvSpPr>
          <p:cNvPr id="10" name="Text 7"/>
          <p:cNvSpPr/>
          <p:nvPr/>
        </p:nvSpPr>
        <p:spPr>
          <a:xfrm>
            <a:off x="6046113" y="2981682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</a:t>
            </a:r>
            <a:r>
              <a:rPr lang="en-US" sz="2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Cleaning</a:t>
            </a: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Steps</a:t>
            </a:r>
            <a:endParaRPr lang="en-US" sz="2058" dirty="0"/>
          </a:p>
        </p:txBody>
      </p:sp>
      <p:sp>
        <p:nvSpPr>
          <p:cNvPr id="11" name="Text 8"/>
          <p:cNvSpPr/>
          <p:nvPr/>
        </p:nvSpPr>
        <p:spPr>
          <a:xfrm>
            <a:off x="6046113" y="3441740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Removed duplicates, standardized date formats, handled missing values, and verified the accuracy of categorical data.</a:t>
            </a:r>
            <a:endParaRPr lang="en-US" dirty="0"/>
          </a:p>
        </p:txBody>
      </p:sp>
      <p:sp>
        <p:nvSpPr>
          <p:cNvPr id="12" name="Shape 9"/>
          <p:cNvSpPr/>
          <p:nvPr/>
        </p:nvSpPr>
        <p:spPr>
          <a:xfrm>
            <a:off x="5074027" y="5038546"/>
            <a:ext cx="777597" cy="27742"/>
          </a:xfrm>
          <a:prstGeom prst="rect">
            <a:avLst/>
          </a:prstGeom>
          <a:solidFill>
            <a:srgbClr val="EF9C82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480250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</p:sp>
      <p:sp>
        <p:nvSpPr>
          <p:cNvPr id="14" name="Text 11"/>
          <p:cNvSpPr/>
          <p:nvPr/>
        </p:nvSpPr>
        <p:spPr>
          <a:xfrm>
            <a:off x="4739938" y="4856440"/>
            <a:ext cx="168116" cy="3920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88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470" dirty="0"/>
          </a:p>
        </p:txBody>
      </p:sp>
      <p:sp>
        <p:nvSpPr>
          <p:cNvPr id="15" name="Text 12"/>
          <p:cNvSpPr/>
          <p:nvPr/>
        </p:nvSpPr>
        <p:spPr>
          <a:xfrm>
            <a:off x="6046113" y="477476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Analysis Methods</a:t>
            </a:r>
            <a:endParaRPr lang="en-US" sz="2400" dirty="0"/>
          </a:p>
        </p:txBody>
      </p:sp>
      <p:sp>
        <p:nvSpPr>
          <p:cNvPr id="16" name="Text 13"/>
          <p:cNvSpPr/>
          <p:nvPr/>
        </p:nvSpPr>
        <p:spPr>
          <a:xfrm>
            <a:off x="6046113" y="5234821"/>
            <a:ext cx="775108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Utilized Python libraries, employed statistical methods, leveraged Excel for initial exploration, and imported cleaned data into Power BI for visualization and deeper analysis.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sp>
        <p:nvSpPr>
          <p:cNvPr id="4" name="Text 2"/>
          <p:cNvSpPr/>
          <p:nvPr/>
        </p:nvSpPr>
        <p:spPr>
          <a:xfrm>
            <a:off x="1782896" y="1496714"/>
            <a:ext cx="5832991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5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Visualization in Power BI</a:t>
            </a:r>
            <a:endParaRPr lang="en-US" sz="5400" dirty="0"/>
          </a:p>
        </p:txBody>
      </p:sp>
      <p:sp>
        <p:nvSpPr>
          <p:cNvPr id="5" name="Shape 3"/>
          <p:cNvSpPr/>
          <p:nvPr/>
        </p:nvSpPr>
        <p:spPr>
          <a:xfrm>
            <a:off x="1828800" y="3128211"/>
            <a:ext cx="5375315" cy="3416968"/>
          </a:xfrm>
          <a:prstGeom prst="roundRect">
            <a:avLst>
              <a:gd name="adj" fmla="val 2979"/>
            </a:avLst>
          </a:prstGeom>
          <a:solidFill>
            <a:srgbClr val="234A49"/>
          </a:solidFill>
          <a:ln/>
        </p:spPr>
      </p:sp>
      <p:sp>
        <p:nvSpPr>
          <p:cNvPr id="6" name="Text 4"/>
          <p:cNvSpPr/>
          <p:nvPr/>
        </p:nvSpPr>
        <p:spPr>
          <a:xfrm>
            <a:off x="2305864" y="3477658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Robust Visualizations</a:t>
            </a: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2305864" y="4227195"/>
            <a:ext cx="4411385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Created key visualizations in Power BI, including sales trends, profit margins, regional performance, and customer segmentation.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7426285" y="3128211"/>
            <a:ext cx="5170778" cy="3416968"/>
          </a:xfrm>
          <a:prstGeom prst="roundRect">
            <a:avLst>
              <a:gd name="adj" fmla="val 2979"/>
            </a:avLst>
          </a:prstGeom>
          <a:solidFill>
            <a:srgbClr val="234A49"/>
          </a:solidFill>
          <a:ln/>
        </p:spPr>
      </p:sp>
      <p:sp>
        <p:nvSpPr>
          <p:cNvPr id="9" name="Text 7"/>
          <p:cNvSpPr/>
          <p:nvPr/>
        </p:nvSpPr>
        <p:spPr>
          <a:xfrm>
            <a:off x="7725906" y="360372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Enhanced Storytelling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7725906" y="4299051"/>
            <a:ext cx="4411385" cy="16682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Developed interactive dashboards to enable dynamic data exploration and facilitate clear communication of insights.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3172"/>
          </a:xfrm>
          <a:prstGeom prst="rect">
            <a:avLst/>
          </a:prstGeom>
          <a:solidFill>
            <a:srgbClr val="123332"/>
          </a:solidFill>
          <a:ln/>
        </p:spPr>
      </p:sp>
      <p:sp>
        <p:nvSpPr>
          <p:cNvPr id="4" name="Text 2"/>
          <p:cNvSpPr/>
          <p:nvPr/>
        </p:nvSpPr>
        <p:spPr>
          <a:xfrm>
            <a:off x="1058779" y="233839"/>
            <a:ext cx="8127952" cy="6093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99"/>
              </a:lnSpc>
              <a:buNone/>
            </a:pPr>
            <a:r>
              <a:rPr lang="en-US" sz="5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Power BI Dashboard Overview</a:t>
            </a:r>
            <a:endParaRPr lang="en-US" sz="5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999" y="1077041"/>
            <a:ext cx="12151895" cy="454170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335504" y="6018645"/>
            <a:ext cx="2437924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Insights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323472" y="6490415"/>
            <a:ext cx="5546541" cy="12338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48"/>
              </a:lnSpc>
              <a:buNone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dashboard highlights top-performing sales categories, regional sales distribution, popular payment modes, and customer segment behavior.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7575590" y="6029427"/>
            <a:ext cx="2437924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Actionable Findings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575589" y="6466362"/>
            <a:ext cx="5719305" cy="15543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48"/>
              </a:lnSpc>
              <a:buNone/>
            </a:pPr>
            <a:r>
              <a:rPr lang="en-US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analysis reveals opportunities to optimize inventory management, target high-potential regions and customer segments, and continuously update strategies based on data-driven insights.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286262" y="428625"/>
            <a:ext cx="6450925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5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Importing Data into MySQL</a:t>
            </a:r>
            <a:endParaRPr lang="en-US" sz="5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1941909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935028" y="2164080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Integration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935028" y="2624137"/>
            <a:ext cx="7862173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Utilized Python's MySQL connector to establish a connection and import the cleaned Excel data into MySQL tables.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3719393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35028" y="3941564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Validation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5935028" y="4401622"/>
            <a:ext cx="7862173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Executed SQL queries to ensure the integrity and accuracy of the imported data.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0799" y="5496878"/>
            <a:ext cx="1110972" cy="17774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5935028" y="5719048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Benefits</a:t>
            </a:r>
            <a:endParaRPr lang="en-US" sz="2400" dirty="0"/>
          </a:p>
        </p:txBody>
      </p:sp>
      <p:sp>
        <p:nvSpPr>
          <p:cNvPr id="14" name="Text 8"/>
          <p:cNvSpPr/>
          <p:nvPr/>
        </p:nvSpPr>
        <p:spPr>
          <a:xfrm>
            <a:off x="5935028" y="6179106"/>
            <a:ext cx="7862173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Improved data management and retrieval speed, enhanced security and integrity, and facilitated advanced query capabilities.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-252663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sp>
        <p:nvSpPr>
          <p:cNvPr id="4" name="Text 2"/>
          <p:cNvSpPr/>
          <p:nvPr/>
        </p:nvSpPr>
        <p:spPr>
          <a:xfrm>
            <a:off x="2348389" y="1197412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5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Conclusion</a:t>
            </a:r>
            <a:endParaRPr lang="en-US" sz="5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746" y="2672536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37812" y="3593514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Findings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1637812" y="4311214"/>
            <a:ext cx="3185930" cy="1591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Identified market trends and customer insights to drive strategic decisions.</a:t>
            </a:r>
            <a:endParaRPr lang="en-US" sz="20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5906" y="2672536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421678" y="3585199"/>
            <a:ext cx="3373402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Targeted Recommendations</a:t>
            </a:r>
            <a:endParaRPr lang="en-US" sz="2800" dirty="0"/>
          </a:p>
        </p:txBody>
      </p:sp>
      <p:sp>
        <p:nvSpPr>
          <p:cNvPr id="10" name="Text 6"/>
          <p:cNvSpPr/>
          <p:nvPr/>
        </p:nvSpPr>
        <p:spPr>
          <a:xfrm>
            <a:off x="5457776" y="4564591"/>
            <a:ext cx="308895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Optimize inventory management, focus on high-performing regions and segments, and continuously update the analysis.</a:t>
            </a:r>
            <a:endParaRPr lang="en-US" sz="20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9388" y="2700848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89072" y="3633329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Impact</a:t>
            </a:r>
            <a:endParaRPr lang="en-US" sz="2800" dirty="0"/>
          </a:p>
        </p:txBody>
      </p:sp>
      <p:sp>
        <p:nvSpPr>
          <p:cNvPr id="13" name="Text 8"/>
          <p:cNvSpPr/>
          <p:nvPr/>
        </p:nvSpPr>
        <p:spPr>
          <a:xfrm>
            <a:off x="9337194" y="4261829"/>
            <a:ext cx="308907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Uncovered valuable insights that can significantly improve the superstore's sales and marketing strategies.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475</Words>
  <Application>Microsoft Office PowerPoint</Application>
  <PresentationFormat>Custom</PresentationFormat>
  <Paragraphs>57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Quattrocento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Nishi Rai</cp:lastModifiedBy>
  <cp:revision>2</cp:revision>
  <dcterms:created xsi:type="dcterms:W3CDTF">2024-06-09T12:46:19Z</dcterms:created>
  <dcterms:modified xsi:type="dcterms:W3CDTF">2024-06-09T13:18:30Z</dcterms:modified>
</cp:coreProperties>
</file>